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5" r:id="rId6"/>
    <p:sldId id="266" r:id="rId7"/>
    <p:sldId id="258" r:id="rId8"/>
    <p:sldId id="267" r:id="rId9"/>
    <p:sldId id="268" r:id="rId10"/>
    <p:sldId id="271" r:id="rId11"/>
    <p:sldId id="269" r:id="rId12"/>
    <p:sldId id="273" r:id="rId13"/>
    <p:sldId id="260" r:id="rId14"/>
    <p:sldId id="275" r:id="rId15"/>
    <p:sldId id="274" r:id="rId16"/>
    <p:sldId id="261" r:id="rId17"/>
    <p:sldId id="277" r:id="rId18"/>
    <p:sldId id="263" r:id="rId19"/>
    <p:sldId id="279" r:id="rId20"/>
    <p:sldId id="280" r:id="rId21"/>
    <p:sldId id="262" r:id="rId22"/>
    <p:sldId id="282" r:id="rId23"/>
    <p:sldId id="283" r:id="rId24"/>
    <p:sldId id="284" r:id="rId25"/>
    <p:sldId id="288" r:id="rId26"/>
    <p:sldId id="289" r:id="rId27"/>
    <p:sldId id="285" r:id="rId28"/>
    <p:sldId id="286" r:id="rId29"/>
    <p:sldId id="28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6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6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4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6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0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6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8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EF76-DBBC-42C4-AC9B-E72E92ECEA5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A4F8-9D56-437E-962C-8A1DC1C7A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0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MANAGING FX RISK IN EMERGING MARKETS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br>
              <a:rPr lang="en-US" dirty="0" smtClean="0"/>
            </a:br>
            <a:r>
              <a:rPr lang="en-US" dirty="0" smtClean="0"/>
              <a:t>MAY 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FX MARKET POSITIONING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8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STRUCTURAL CHANGES: MXN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8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STRUCTURAL CHANGES:CNY/CNH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REGULATORY ENVIRONMENT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TWO DIFFERENT APPROACHES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PERMITTED VS NOT PERMITTED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PRE-TRADE AUTHORIZATION VS POST TRADE REVIEW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CURRENT ACCOUNT VS CAPITAL ACCOUNT CONVERTABILITY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INTERNAL COMMUNICATION IS VITAL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CURRENCY RESTRICTIONS: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THE IMF STANDARD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STRUCTURAL CHANGES: CUP?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VOLATILITY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DIFFERENT ORDER OF MAGNITUDE</a:t>
            </a:r>
          </a:p>
          <a:p>
            <a:endParaRPr lang="en-US" dirty="0"/>
          </a:p>
          <a:p>
            <a:r>
              <a:rPr lang="en-US" dirty="0" smtClean="0"/>
              <a:t>VOLATILITY  CHANGES DEFINITION OF MATERIALITY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VOL:</a:t>
            </a:r>
            <a:br>
              <a:rPr lang="en-US" dirty="0" smtClean="0"/>
            </a:br>
            <a:r>
              <a:rPr lang="en-US" dirty="0" smtClean="0"/>
              <a:t>WHAT’S THE P&amp;L IMPACT?</a:t>
            </a:r>
            <a:endParaRPr lang="en-US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2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HEDGING OPTIONS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SPOT:  TIME ZONE</a:t>
            </a:r>
          </a:p>
          <a:p>
            <a:endParaRPr lang="en-US" dirty="0"/>
          </a:p>
          <a:p>
            <a:r>
              <a:rPr lang="en-US" dirty="0" smtClean="0"/>
              <a:t>FORWARD:  TENOR LIMITATIONS: ONSHORE VS OFFSHORE</a:t>
            </a:r>
          </a:p>
          <a:p>
            <a:endParaRPr lang="en-US" dirty="0"/>
          </a:p>
          <a:p>
            <a:r>
              <a:rPr lang="en-US" dirty="0" smtClean="0"/>
              <a:t>DERIVATIVES:  REGULATORY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CHINA HAS THREE CURVES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1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EM FX PERFORMACE IS A MIXED BAG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FORWARDS VS DEPOS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LIQUIDITY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TIME ZONE SENSITIVE</a:t>
            </a:r>
          </a:p>
          <a:p>
            <a:endParaRPr lang="en-US" dirty="0"/>
          </a:p>
          <a:p>
            <a:r>
              <a:rPr lang="en-US" dirty="0" smtClean="0"/>
              <a:t>UNIVERSE OF MARKET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FAIR VALUE:SHORT TERM LIQUIDITY ANALYSIS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3000"/>
            <a:ext cx="8229600" cy="297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8229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3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PUTTING IT ALL TOGETHER: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A FRAMEWORK FOR COUNTRY RIS</a:t>
            </a:r>
            <a:r>
              <a:rPr lang="en-US" dirty="0" smtClean="0"/>
              <a:t>K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8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CREATE YOUR OWN COUNTRY RISK MODEL: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THREE COMPONENTS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971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9519"/>
            <a:ext cx="2971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9519"/>
            <a:ext cx="22098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WHAT’S MOVING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MAGN</a:t>
            </a:r>
            <a:r>
              <a:rPr lang="en-US" sz="3200" dirty="0" smtClean="0">
                <a:solidFill>
                  <a:schemeClr val="accent6"/>
                </a:solidFill>
              </a:rPr>
              <a:t>I</a:t>
            </a:r>
            <a:r>
              <a:rPr lang="en-US" sz="3600" dirty="0" smtClean="0">
                <a:solidFill>
                  <a:schemeClr val="accent6"/>
                </a:solidFill>
              </a:rPr>
              <a:t>TUDE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TIME HORIZON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1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LOOKING FOR CORRELATION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23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FX FORECASTS (2)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SCENARIO ANALYSIS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635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FX FORECASTS (1)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ANALYSTS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49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PUTTING IT TOGETHER:</a:t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MARKET SCENARIO + INTERNAL GUIDELINES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9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EMERGING MARKETS PRESENT UNIQUE CHALLENGES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 ONE SIZE FITS ALL APPROACH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WHAT IS FAIR VALUE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REGULATIONS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VOLATILITY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LIQUIDITY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COUNTRY RISK</a:t>
            </a:r>
          </a:p>
        </p:txBody>
      </p:sp>
    </p:spTree>
    <p:extLst>
      <p:ext uri="{BB962C8B-B14F-4D97-AF65-F5344CB8AC3E}">
        <p14:creationId xmlns:p14="http://schemas.microsoft.com/office/powerpoint/2010/main" val="18631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DEFINING THE UNIVERSE: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EMERGING VS FRONTIER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MEXICO VS MOZAMBIQUE</a:t>
            </a:r>
          </a:p>
          <a:p>
            <a:endParaRPr lang="en-US" dirty="0"/>
          </a:p>
          <a:p>
            <a:r>
              <a:rPr lang="en-US" dirty="0" smtClean="0"/>
              <a:t>SOUTH AFRICA VS SURINAM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MEX PESO: 10 YEAR OPTIONS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MOZAMBIQUE: 3M FORWARDS?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38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1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SOUTH AFRICA: 30Y CCS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SWAZILAND: SPOT FX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0" y="1600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8229600" cy="262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DETERMINING FAIR VALUE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TIME HORIZON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CYLICAL VS STRUCTURAL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LONG TERM FAIR VALUE: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REAL EFFECTIVE EXCHANGE RATES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5989"/>
            <a:ext cx="7772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7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MULTILATERAL VS BILATERAL VALUATION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10397</TotalTime>
  <Words>196</Words>
  <Application>Microsoft Office PowerPoint</Application>
  <PresentationFormat>On-screen Show (4:3)</PresentationFormat>
  <Paragraphs>67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MANAGING FX RISK IN EMERGING MARKETS</vt:lpstr>
      <vt:lpstr>EM FX PERFORMACE IS A MIXED BAG</vt:lpstr>
      <vt:lpstr>EMERGING MARKETS PRESENT UNIQUE CHALLENGES</vt:lpstr>
      <vt:lpstr>DEFINING THE UNIVERSE: EMERGING VS FRONTIER</vt:lpstr>
      <vt:lpstr>MEX PESO: 10 YEAR OPTIONS MOZAMBIQUE: 3M FORWARDS?</vt:lpstr>
      <vt:lpstr>SOUTH AFRICA: 30Y CCS SWAZILAND: SPOT FX</vt:lpstr>
      <vt:lpstr>DETERMINING FAIR VALUE</vt:lpstr>
      <vt:lpstr>LONG TERM FAIR VALUE: REAL EFFECTIVE EXCHANGE RATES</vt:lpstr>
      <vt:lpstr>MULTILATERAL VS BILATERAL VALUATION</vt:lpstr>
      <vt:lpstr>FX MARKET POSITIONING</vt:lpstr>
      <vt:lpstr>STRUCTURAL CHANGES: MXN</vt:lpstr>
      <vt:lpstr>STRUCTURAL CHANGES:CNY/CNH</vt:lpstr>
      <vt:lpstr>THE REGULATORY ENVIRONMENT TWO DIFFERENT APPROACHES</vt:lpstr>
      <vt:lpstr>CURRENCY RESTRICTIONS:  THE IMF STANDARD </vt:lpstr>
      <vt:lpstr>STRUCTURAL CHANGES: CUP?</vt:lpstr>
      <vt:lpstr>VOLATILITY</vt:lpstr>
      <vt:lpstr>HIGHER VOL: WHAT’S THE P&amp;L IMPACT?</vt:lpstr>
      <vt:lpstr>HEDGING OPTIONS</vt:lpstr>
      <vt:lpstr>CHINA HAS THREE CURVES</vt:lpstr>
      <vt:lpstr>FORWARDS VS DEPOS</vt:lpstr>
      <vt:lpstr>LIQUIDITY</vt:lpstr>
      <vt:lpstr>FAIR VALUE:SHORT TERM LIQUIDITY ANALYSIS</vt:lpstr>
      <vt:lpstr>PUTTING IT ALL TOGETHER: A FRAMEWORK FOR COUNTRY RISK</vt:lpstr>
      <vt:lpstr>CREATE YOUR OWN COUNTRY RISK MODEL: THREE COMPONENTS</vt:lpstr>
      <vt:lpstr>WHAT’S MOVING MAGNITUDE TIME HORIZON</vt:lpstr>
      <vt:lpstr>LOOKING FOR CORRELATION</vt:lpstr>
      <vt:lpstr>FX FORECASTS (2) SCENARIO ANALYSIS</vt:lpstr>
      <vt:lpstr>FX FORECASTS (1) ANALYSTS</vt:lpstr>
      <vt:lpstr>PUTTING IT TOGETHER: MARKET SCENARIO + INTERNAL GUIDELINES</vt:lpstr>
    </vt:vector>
  </TitlesOfParts>
  <Company>Bloomberg 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FX RISK IN EMERGING MARKETS</dc:title>
  <dc:creator>sjonathan6</dc:creator>
  <cp:lastModifiedBy>sjonathan6</cp:lastModifiedBy>
  <cp:revision>48</cp:revision>
  <cp:lastPrinted>2017-04-27T16:26:07Z</cp:lastPrinted>
  <dcterms:created xsi:type="dcterms:W3CDTF">2015-03-25T17:24:03Z</dcterms:created>
  <dcterms:modified xsi:type="dcterms:W3CDTF">2017-04-27T16:35:19Z</dcterms:modified>
</cp:coreProperties>
</file>